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72" r:id="rId13"/>
    <p:sldId id="358" r:id="rId14"/>
    <p:sldId id="685" r:id="rId15"/>
    <p:sldId id="776" r:id="rId16"/>
    <p:sldId id="777" r:id="rId17"/>
    <p:sldId id="778" r:id="rId18"/>
    <p:sldId id="659" r:id="rId19"/>
    <p:sldId id="356" r:id="rId20"/>
    <p:sldId id="359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72"/>
            <p14:sldId id="358"/>
            <p14:sldId id="685"/>
            <p14:sldId id="776"/>
            <p14:sldId id="777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15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541448"/>
          </a:xfrm>
        </p:spPr>
        <p:txBody>
          <a:bodyPr>
            <a:noAutofit/>
          </a:bodyPr>
          <a:lstStyle/>
          <a:p>
            <a:r>
              <a:rPr lang="zh-CN" altLang="en-US" dirty="0"/>
              <a:t>③ 循环显示。从“控制”模块分类中拖出“当</a:t>
            </a:r>
            <a:r>
              <a:rPr lang="en-US" altLang="zh-CN" dirty="0"/>
              <a:t>……</a:t>
            </a:r>
            <a:r>
              <a:rPr lang="zh-CN" altLang="en-US" dirty="0"/>
              <a:t>重复执行</a:t>
            </a:r>
            <a:r>
              <a:rPr lang="en-US" altLang="zh-CN" dirty="0"/>
              <a:t>……”</a:t>
            </a:r>
            <a:r>
              <a:rPr lang="zh-CN" altLang="en-US" dirty="0"/>
              <a:t>模块，并放置在“滚动显示”模块外侧，这样，显示屏就可以一直滚动显示你的留言内容。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176F4FD-B3D4-07CE-ADC0-F1F2A57063AF}"/>
              </a:ext>
            </a:extLst>
          </p:cNvPr>
          <p:cNvGrpSpPr/>
          <p:nvPr/>
        </p:nvGrpSpPr>
        <p:grpSpPr>
          <a:xfrm>
            <a:off x="1354529" y="3468523"/>
            <a:ext cx="3593352" cy="1764820"/>
            <a:chOff x="1596069" y="3345702"/>
            <a:chExt cx="3593352" cy="176482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B88F77F-2BA1-0C47-955F-DAB52912E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6069" y="3345702"/>
              <a:ext cx="3593352" cy="176482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2737440" y="3394494"/>
              <a:ext cx="2214122" cy="8151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5F3217E-3AF2-1B23-CDD7-03E4A2BB2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204" y="4117987"/>
            <a:ext cx="5600937" cy="11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114728"/>
          </a:xfrm>
        </p:spPr>
        <p:txBody>
          <a:bodyPr>
            <a:noAutofit/>
          </a:bodyPr>
          <a:lstStyle/>
          <a:p>
            <a:r>
              <a:rPr lang="zh-CN" altLang="en-US" dirty="0"/>
              <a:t>④ 上传程序。编写完程序之后，点击“上传”。当提示“上传成功”之后，就能实现显示屏持续滚动显示“</a:t>
            </a:r>
            <a:r>
              <a:rPr lang="en-US" altLang="zh-CN" dirty="0"/>
              <a:t>Mom, I am outside now!”</a:t>
            </a:r>
            <a:r>
              <a:rPr lang="zh-CN" altLang="en-US" dirty="0"/>
              <a:t>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3" name="1-2(4414423)">
            <a:hlinkClick r:id="" action="ppaction://media"/>
            <a:extLst>
              <a:ext uri="{FF2B5EF4-FFF2-40B4-BE49-F238E27FC236}">
                <a16:creationId xmlns:a16="http://schemas.microsoft.com/office/drawing/2014/main" id="{C6DED9AC-B74A-4FD2-9EAC-FCA82BFA4946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2107292" y="1775318"/>
            <a:ext cx="7679998" cy="4320000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“显示”模块内置多种多样的图形，可以根据需要自行选取。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“显示”模块</a:t>
            </a:r>
            <a:endParaRPr lang="zh-CN" altLang="zh-CN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284B704-A625-405D-AE73-64D738BADE82}"/>
              </a:ext>
            </a:extLst>
          </p:cNvPr>
          <p:cNvPicPr>
            <a:picLocks noGrp="1"/>
          </p:cNvPicPr>
          <p:nvPr>
            <p:ph sz="quarter" idx="14"/>
          </p:nvPr>
        </p:nvPicPr>
        <p:blipFill rotWithShape="1">
          <a:blip r:embed="rId2"/>
          <a:srcRect b="8739"/>
          <a:stretch/>
        </p:blipFill>
        <p:spPr bwMode="auto">
          <a:xfrm>
            <a:off x="6627379" y="1594837"/>
            <a:ext cx="4448175" cy="45983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使用“创建图像”模块可以自定义显示屏上的图案，需要同时结合“显示”模块使用。“创建图像”模块一般用于创建内置显示图像之外的图像。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“创建图像”模块</a:t>
            </a:r>
            <a:endParaRPr lang="zh-CN" altLang="zh-CN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4F0F2BA-0960-4B26-B5E3-F3D3587C9E68}"/>
              </a:ext>
            </a:extLst>
          </p:cNvPr>
          <p:cNvGrpSpPr/>
          <p:nvPr/>
        </p:nvGrpSpPr>
        <p:grpSpPr>
          <a:xfrm>
            <a:off x="6684140" y="1402114"/>
            <a:ext cx="4445546" cy="4053772"/>
            <a:chOff x="6684140" y="1402114"/>
            <a:chExt cx="4445546" cy="405377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204D215-F0A0-014C-5FC6-242D273F0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4140" y="1402114"/>
              <a:ext cx="4445546" cy="405377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848C683-60AF-4140-AC08-C2210B24E7C6}"/>
                </a:ext>
              </a:extLst>
            </p:cNvPr>
            <p:cNvSpPr/>
            <p:nvPr/>
          </p:nvSpPr>
          <p:spPr>
            <a:xfrm>
              <a:off x="7628572" y="1427514"/>
              <a:ext cx="1572578" cy="3149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CB381A-32B4-423B-B77A-0C5F2D9FC6A0}"/>
                </a:ext>
              </a:extLst>
            </p:cNvPr>
            <p:cNvSpPr/>
            <p:nvPr/>
          </p:nvSpPr>
          <p:spPr>
            <a:xfrm>
              <a:off x="7582852" y="3880009"/>
              <a:ext cx="3546834" cy="15047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4C0E205-3859-4434-B44E-634F89201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" y="4260173"/>
            <a:ext cx="4395820" cy="18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9728868-E301-44BD-87D2-2B5C222ED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99" y="3245134"/>
            <a:ext cx="6027934" cy="24213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430038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的正面有一块</a:t>
            </a:r>
            <a:r>
              <a:rPr lang="en-US" altLang="zh-CN" dirty="0"/>
              <a:t>8×16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点阵屏，利用这个点阵屏，我们可以显示字符串、图像等信息。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显示屏</a:t>
            </a:r>
            <a:endParaRPr lang="zh-CN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21B654-1BFB-4EE8-B7AC-54BD2D4416C5}"/>
              </a:ext>
            </a:extLst>
          </p:cNvPr>
          <p:cNvSpPr/>
          <p:nvPr/>
        </p:nvSpPr>
        <p:spPr>
          <a:xfrm>
            <a:off x="4346892" y="3245134"/>
            <a:ext cx="3288348" cy="1692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860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下图中左侧的哪个模块可以与右侧的“创建图像”模块拼接起来呢？请把它们圈出来，并说一说为什么？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5AF86F-A75C-063D-A254-0A53992E7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2" y="3041057"/>
            <a:ext cx="3602997" cy="24969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866712-124B-4E95-59A8-52C33EBD9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060" y="3032668"/>
            <a:ext cx="6370740" cy="261612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2"/>
            <a:ext cx="10337800" cy="4431961"/>
          </a:xfrm>
        </p:spPr>
        <p:txBody>
          <a:bodyPr>
            <a:normAutofit/>
          </a:bodyPr>
          <a:lstStyle/>
          <a:p>
            <a:r>
              <a:rPr lang="zh-CN" altLang="en-US" dirty="0"/>
              <a:t>同学们，请结合本节课学到的知识，让显示屏滚动显示下图中的心电图，或者模仿心脏跳动，显示忽大忽小的心形图案，来表达一下你学到知识的激动心情吧！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829345-6AA4-4841-9CFB-69A9406C3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6"/>
          <a:stretch/>
        </p:blipFill>
        <p:spPr bwMode="auto">
          <a:xfrm>
            <a:off x="3819207" y="3101390"/>
            <a:ext cx="4553585" cy="297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484821" y="2166324"/>
            <a:ext cx="3222357" cy="1031821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1 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20" y="3369434"/>
            <a:ext cx="6211957" cy="1630062"/>
          </a:xfrm>
        </p:spPr>
        <p:txBody>
          <a:bodyPr/>
          <a:lstStyle/>
          <a:p>
            <a:r>
              <a:rPr lang="zh-CN" altLang="en-US" dirty="0"/>
              <a:t>滚动留言板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722154"/>
            <a:ext cx="5782733" cy="341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生活中我们随处都可以见到显示屏，当它出现在商店门口，可以用来宣传商品；当它出现在演唱会上，就变成了电子粉丝牌；当它出现在公交车上，摇身一变就成为了显示车号的提示器。显示器出现在不同场合，就会有不同的意义，那么如果它出现在你的家里呢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F9476E-8F22-4AE0-8508-E6AF5B5E2D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"/>
          <a:stretch/>
        </p:blipFill>
        <p:spPr bwMode="auto">
          <a:xfrm>
            <a:off x="6620933" y="1795461"/>
            <a:ext cx="4622911" cy="32670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1228449"/>
          </a:xfrm>
        </p:spPr>
        <p:txBody>
          <a:bodyPr/>
          <a:lstStyle/>
          <a:p>
            <a:r>
              <a:rPr lang="zh-CN" altLang="en-US" dirty="0"/>
              <a:t>当你想要外出和朋友们玩耍，却担心妈妈回家后找不到你，你会怎样借助显示屏制作一个留言板，让它告诉妈妈你的去向呢？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想要实现留言板功能，可以让显示屏滚动显示你的留言内容；为了避免错过消息，我们可以让显示屏循环显示留言内容。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704506"/>
          </a:xfrm>
        </p:spPr>
        <p:txBody>
          <a:bodyPr>
            <a:noAutofit/>
          </a:bodyPr>
          <a:lstStyle/>
          <a:p>
            <a:r>
              <a:rPr lang="zh-CN" altLang="en-US" dirty="0"/>
              <a:t>① 滚动显示。从“板载显示”模块分类中拖出“滚动显示字符串”模块。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8306D17-8CEC-BAB5-E8EF-E6B4311BAB59}"/>
              </a:ext>
            </a:extLst>
          </p:cNvPr>
          <p:cNvGrpSpPr/>
          <p:nvPr/>
        </p:nvGrpSpPr>
        <p:grpSpPr>
          <a:xfrm>
            <a:off x="1433929" y="2435109"/>
            <a:ext cx="9467850" cy="3324225"/>
            <a:chOff x="1433929" y="2435109"/>
            <a:chExt cx="9467850" cy="332422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2273A51-97F2-2521-E3DD-FF7A6777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3929" y="2435109"/>
              <a:ext cx="9467850" cy="3324225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3125346" y="2499806"/>
              <a:ext cx="4431393" cy="9291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9488"/>
          </a:xfrm>
        </p:spPr>
        <p:txBody>
          <a:bodyPr>
            <a:noAutofit/>
          </a:bodyPr>
          <a:lstStyle/>
          <a:p>
            <a:r>
              <a:rPr lang="zh-CN" altLang="en-US" dirty="0"/>
              <a:t>② 自定义内容。将文本框中的内容修改为“</a:t>
            </a:r>
            <a:r>
              <a:rPr lang="en-US" altLang="zh-CN" dirty="0"/>
              <a:t>Mom, I am outside now!”</a:t>
            </a:r>
            <a:r>
              <a:rPr lang="zh-CN" altLang="en-US" dirty="0"/>
              <a:t>，这样上传之后，显示器就可以滚动显示你的留言内容。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6C5397-2E91-4C2E-FB1F-23194E40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18" y="3253210"/>
            <a:ext cx="6390737" cy="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672</Words>
  <Application>Microsoft Office PowerPoint</Application>
  <PresentationFormat>宽屏</PresentationFormat>
  <Paragraphs>56</Paragraphs>
  <Slides>20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940</cp:revision>
  <dcterms:created xsi:type="dcterms:W3CDTF">2019-07-04T08:14:00Z</dcterms:created>
  <dcterms:modified xsi:type="dcterms:W3CDTF">2022-08-29T02:27:41Z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